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a8b0292b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a8b0292b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a8b0292b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a8b0292b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1dd7d030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1dd7d030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229e503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229e503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229e503f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229e503f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29e503f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229e503f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229e503f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229e503f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229e503f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229e503f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229e503f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229e503f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229e503f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229e503f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a8b0292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a8b0292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229e503f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229e503f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229e503f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229e503f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a8b0292b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a8b0292b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a8b0292b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a8b0292b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a8b0292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a8b0292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a8b0292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a8b0292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a8b0292b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a8b0292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a8b0292b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a8b0292b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54478f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454478f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a8b0292b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a8b0292b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a8b0292b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a8b0292b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23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istqb.or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DEVS</a:t>
            </a:r>
            <a:r>
              <a:rPr lang="es">
                <a:solidFill>
                  <a:srgbClr val="FFFFFF"/>
                </a:solidFill>
              </a:rPr>
              <a:t> MAY CRY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18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Angela Novoa Ramos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Lilia Khabarova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00" y="116900"/>
            <a:ext cx="1155700" cy="6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Manual vs automation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-4430" l="8392" r="7687" t="4430"/>
          <a:stretch/>
        </p:blipFill>
        <p:spPr>
          <a:xfrm>
            <a:off x="1647275" y="1165400"/>
            <a:ext cx="5827049" cy="37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255675" y="23646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Quiz and candies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674" y="680950"/>
            <a:ext cx="4804824" cy="39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What is the problem with this image?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295425"/>
            <a:ext cx="57340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50">
                <a:solidFill>
                  <a:schemeClr val="lt1"/>
                </a:solidFill>
              </a:rPr>
              <a:t>Bug or feature? Why the game it’s slower every time you kill one?</a:t>
            </a:r>
            <a:endParaRPr sz="2350">
              <a:solidFill>
                <a:schemeClr val="lt1"/>
              </a:solidFill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150" y="1286363"/>
            <a:ext cx="57340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Something weird in the image?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000" y="1287600"/>
            <a:ext cx="57340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Is this a bug?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850" y="68675"/>
            <a:ext cx="2740800" cy="50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And here?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075" y="1017725"/>
            <a:ext cx="573405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Amazon also fails sometimes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125" y="60527"/>
            <a:ext cx="2844125" cy="50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iOS, any problem?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850" y="146700"/>
            <a:ext cx="2657375" cy="47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How do we get to this?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860" y="961600"/>
            <a:ext cx="5086865" cy="36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Who are we?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25" y="1411475"/>
            <a:ext cx="2495950" cy="24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2636" l="9324" r="4816" t="10354"/>
          <a:stretch/>
        </p:blipFill>
        <p:spPr>
          <a:xfrm>
            <a:off x="5289975" y="1411475"/>
            <a:ext cx="2495950" cy="24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Blue scren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425" y="1255713"/>
            <a:ext cx="57340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Santander...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891" y="1662180"/>
            <a:ext cx="3846034" cy="2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Are you still interested?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International Software Testing Certification Board - </a:t>
            </a:r>
            <a:r>
              <a:rPr lang="es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https://www.istqb.org/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Udemy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Coursera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What is Tymit?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675" y="1510975"/>
            <a:ext cx="3633450" cy="21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070150" y="3920625"/>
            <a:ext cx="500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https://apply.workable.com/tymit/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Step by step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QA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Differents types of testing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QA  and SDLC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Friend or enemy?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Manual vs automation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Quiz y candies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Need more info?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QA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4153" l="4116" r="2756" t="5348"/>
          <a:stretch/>
        </p:blipFill>
        <p:spPr>
          <a:xfrm>
            <a:off x="2263587" y="1165400"/>
            <a:ext cx="4616824" cy="34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Different types of testing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41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Smoke testing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Regression testing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Acceptance testing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End-to-end test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Functional test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Integration test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Unit test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Performance testing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Test plans, test cases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88" y="1315961"/>
            <a:ext cx="3067023" cy="306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QA y SDLC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12" y="941000"/>
            <a:ext cx="5145374" cy="38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Enemy or friend?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1819" l="3273" r="4772" t="7213"/>
          <a:stretch/>
        </p:blipFill>
        <p:spPr>
          <a:xfrm>
            <a:off x="2402638" y="1178000"/>
            <a:ext cx="4338726" cy="34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